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57" r:id="rId4"/>
    <p:sldId id="258" r:id="rId5"/>
    <p:sldId id="262" r:id="rId6"/>
    <p:sldId id="270" r:id="rId7"/>
    <p:sldId id="264" r:id="rId8"/>
    <p:sldId id="267" r:id="rId9"/>
    <p:sldId id="265" r:id="rId10"/>
    <p:sldId id="261" r:id="rId11"/>
    <p:sldId id="268" r:id="rId12"/>
    <p:sldId id="269" r:id="rId13"/>
    <p:sldId id="272" r:id="rId14"/>
    <p:sldId id="276" r:id="rId15"/>
    <p:sldId id="277" r:id="rId16"/>
    <p:sldId id="278" r:id="rId17"/>
    <p:sldId id="279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DF49B-BD31-4AF7-B2AD-3C02ACE261E6}" v="18" dt="2024-02-07T02:34:10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>
      <p:cViewPr>
        <p:scale>
          <a:sx n="80" d="100"/>
          <a:sy n="80" d="100"/>
        </p:scale>
        <p:origin x="88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ree, Preety" userId="dac057af-1a96-49b2-9a0b-9a58d72b0392" providerId="ADAL" clId="{82BDF49B-BD31-4AF7-B2AD-3C02ACE261E6}"/>
    <pc:docChg chg="undo custSel addSld delSld modSld modNotesMaster">
      <pc:chgData name="Shree, Preety" userId="dac057af-1a96-49b2-9a0b-9a58d72b0392" providerId="ADAL" clId="{82BDF49B-BD31-4AF7-B2AD-3C02ACE261E6}" dt="2024-02-07T02:34:57.999" v="593" actId="20577"/>
      <pc:docMkLst>
        <pc:docMk/>
      </pc:docMkLst>
      <pc:sldChg chg="addSp delSp modSp mod">
        <pc:chgData name="Shree, Preety" userId="dac057af-1a96-49b2-9a0b-9a58d72b0392" providerId="ADAL" clId="{82BDF49B-BD31-4AF7-B2AD-3C02ACE261E6}" dt="2024-02-07T02:18:23.463" v="244" actId="21"/>
        <pc:sldMkLst>
          <pc:docMk/>
          <pc:sldMk cId="2538305468" sldId="261"/>
        </pc:sldMkLst>
        <pc:picChg chg="add del mod">
          <ac:chgData name="Shree, Preety" userId="dac057af-1a96-49b2-9a0b-9a58d72b0392" providerId="ADAL" clId="{82BDF49B-BD31-4AF7-B2AD-3C02ACE261E6}" dt="2024-02-07T02:18:23.463" v="244" actId="21"/>
          <ac:picMkLst>
            <pc:docMk/>
            <pc:sldMk cId="2538305468" sldId="261"/>
            <ac:picMk id="5" creationId="{6FD3C873-0F6F-900A-C7BB-00DAD1BD77B2}"/>
          </ac:picMkLst>
        </pc:picChg>
        <pc:picChg chg="add del mod">
          <ac:chgData name="Shree, Preety" userId="dac057af-1a96-49b2-9a0b-9a58d72b0392" providerId="ADAL" clId="{82BDF49B-BD31-4AF7-B2AD-3C02ACE261E6}" dt="2024-02-07T02:18:05.972" v="240" actId="21"/>
          <ac:picMkLst>
            <pc:docMk/>
            <pc:sldMk cId="2538305468" sldId="261"/>
            <ac:picMk id="7" creationId="{4DA86965-7F30-186F-D253-7BDBA2B0A964}"/>
          </ac:picMkLst>
        </pc:picChg>
        <pc:picChg chg="add del mod">
          <ac:chgData name="Shree, Preety" userId="dac057af-1a96-49b2-9a0b-9a58d72b0392" providerId="ADAL" clId="{82BDF49B-BD31-4AF7-B2AD-3C02ACE261E6}" dt="2024-02-07T02:17:36.079" v="234" actId="21"/>
          <ac:picMkLst>
            <pc:docMk/>
            <pc:sldMk cId="2538305468" sldId="261"/>
            <ac:picMk id="9" creationId="{E1EDCF8E-D1C8-3772-50A5-05E190D91B49}"/>
          </ac:picMkLst>
        </pc:picChg>
        <pc:picChg chg="add del mod">
          <ac:chgData name="Shree, Preety" userId="dac057af-1a96-49b2-9a0b-9a58d72b0392" providerId="ADAL" clId="{82BDF49B-BD31-4AF7-B2AD-3C02ACE261E6}" dt="2024-02-07T02:17:36.079" v="234" actId="21"/>
          <ac:picMkLst>
            <pc:docMk/>
            <pc:sldMk cId="2538305468" sldId="261"/>
            <ac:picMk id="11" creationId="{3C5C4CD4-B7CA-CE3B-9FEA-4F8EFF178F76}"/>
          </ac:picMkLst>
        </pc:picChg>
        <pc:picChg chg="add del mod">
          <ac:chgData name="Shree, Preety" userId="dac057af-1a96-49b2-9a0b-9a58d72b0392" providerId="ADAL" clId="{82BDF49B-BD31-4AF7-B2AD-3C02ACE261E6}" dt="2024-02-07T02:17:36.079" v="234" actId="21"/>
          <ac:picMkLst>
            <pc:docMk/>
            <pc:sldMk cId="2538305468" sldId="261"/>
            <ac:picMk id="13" creationId="{75508461-EE69-A38D-6FD7-A33F4A8C2C4E}"/>
          </ac:picMkLst>
        </pc:picChg>
        <pc:picChg chg="add del mod">
          <ac:chgData name="Shree, Preety" userId="dac057af-1a96-49b2-9a0b-9a58d72b0392" providerId="ADAL" clId="{82BDF49B-BD31-4AF7-B2AD-3C02ACE261E6}" dt="2024-02-07T02:17:53.377" v="237" actId="21"/>
          <ac:picMkLst>
            <pc:docMk/>
            <pc:sldMk cId="2538305468" sldId="261"/>
            <ac:picMk id="15" creationId="{8B251404-0E4D-2508-F586-58BB8BDD3B77}"/>
          </ac:picMkLst>
        </pc:picChg>
        <pc:picChg chg="add del mod">
          <ac:chgData name="Shree, Preety" userId="dac057af-1a96-49b2-9a0b-9a58d72b0392" providerId="ADAL" clId="{82BDF49B-BD31-4AF7-B2AD-3C02ACE261E6}" dt="2024-02-07T02:17:36.079" v="234" actId="21"/>
          <ac:picMkLst>
            <pc:docMk/>
            <pc:sldMk cId="2538305468" sldId="261"/>
            <ac:picMk id="17" creationId="{955BEEF2-C7A0-0989-A5BF-39234D4CF9F2}"/>
          </ac:picMkLst>
        </pc:picChg>
      </pc:sldChg>
      <pc:sldChg chg="addSp modSp mod">
        <pc:chgData name="Shree, Preety" userId="dac057af-1a96-49b2-9a0b-9a58d72b0392" providerId="ADAL" clId="{82BDF49B-BD31-4AF7-B2AD-3C02ACE261E6}" dt="2024-02-07T02:19:28.427" v="260" actId="14100"/>
        <pc:sldMkLst>
          <pc:docMk/>
          <pc:sldMk cId="2662618624" sldId="269"/>
        </pc:sldMkLst>
        <pc:spChg chg="mod">
          <ac:chgData name="Shree, Preety" userId="dac057af-1a96-49b2-9a0b-9a58d72b0392" providerId="ADAL" clId="{82BDF49B-BD31-4AF7-B2AD-3C02ACE261E6}" dt="2024-02-06T22:58:52.698" v="62" actId="20577"/>
          <ac:spMkLst>
            <pc:docMk/>
            <pc:sldMk cId="2662618624" sldId="269"/>
            <ac:spMk id="2" creationId="{22AC511B-CDE3-8542-A33E-50ED8D9DBBEC}"/>
          </ac:spMkLst>
        </pc:spChg>
        <pc:spChg chg="mod">
          <ac:chgData name="Shree, Preety" userId="dac057af-1a96-49b2-9a0b-9a58d72b0392" providerId="ADAL" clId="{82BDF49B-BD31-4AF7-B2AD-3C02ACE261E6}" dt="2024-02-07T02:16:01.260" v="214" actId="1076"/>
          <ac:spMkLst>
            <pc:docMk/>
            <pc:sldMk cId="2662618624" sldId="269"/>
            <ac:spMk id="3" creationId="{B6043059-594D-784D-B945-F9DEAAB290A2}"/>
          </ac:spMkLst>
        </pc:spChg>
        <pc:spChg chg="add mod">
          <ac:chgData name="Shree, Preety" userId="dac057af-1a96-49b2-9a0b-9a58d72b0392" providerId="ADAL" clId="{82BDF49B-BD31-4AF7-B2AD-3C02ACE261E6}" dt="2024-02-07T02:16:17.163" v="215" actId="164"/>
          <ac:spMkLst>
            <pc:docMk/>
            <pc:sldMk cId="2662618624" sldId="269"/>
            <ac:spMk id="4" creationId="{1013B709-B289-195E-A6CD-0A6A554D14F8}"/>
          </ac:spMkLst>
        </pc:spChg>
        <pc:spChg chg="add mod">
          <ac:chgData name="Shree, Preety" userId="dac057af-1a96-49b2-9a0b-9a58d72b0392" providerId="ADAL" clId="{82BDF49B-BD31-4AF7-B2AD-3C02ACE261E6}" dt="2024-02-07T02:16:17.163" v="215" actId="164"/>
          <ac:spMkLst>
            <pc:docMk/>
            <pc:sldMk cId="2662618624" sldId="269"/>
            <ac:spMk id="5" creationId="{F99D5B7C-A9ED-E916-B5CA-07ED737BF8CD}"/>
          </ac:spMkLst>
        </pc:spChg>
        <pc:spChg chg="add mod">
          <ac:chgData name="Shree, Preety" userId="dac057af-1a96-49b2-9a0b-9a58d72b0392" providerId="ADAL" clId="{82BDF49B-BD31-4AF7-B2AD-3C02ACE261E6}" dt="2024-02-07T02:16:17.163" v="215" actId="164"/>
          <ac:spMkLst>
            <pc:docMk/>
            <pc:sldMk cId="2662618624" sldId="269"/>
            <ac:spMk id="6" creationId="{F71CAA19-70F3-0CBF-E4F5-8CAD0D53AC54}"/>
          </ac:spMkLst>
        </pc:spChg>
        <pc:spChg chg="add mod">
          <ac:chgData name="Shree, Preety" userId="dac057af-1a96-49b2-9a0b-9a58d72b0392" providerId="ADAL" clId="{82BDF49B-BD31-4AF7-B2AD-3C02ACE261E6}" dt="2024-02-07T02:16:17.163" v="215" actId="164"/>
          <ac:spMkLst>
            <pc:docMk/>
            <pc:sldMk cId="2662618624" sldId="269"/>
            <ac:spMk id="7" creationId="{AE1AA906-C089-477C-A7FD-946DA26EA180}"/>
          </ac:spMkLst>
        </pc:spChg>
        <pc:grpChg chg="add mod">
          <ac:chgData name="Shree, Preety" userId="dac057af-1a96-49b2-9a0b-9a58d72b0392" providerId="ADAL" clId="{82BDF49B-BD31-4AF7-B2AD-3C02ACE261E6}" dt="2024-02-07T02:19:21.551" v="258" actId="1037"/>
          <ac:grpSpMkLst>
            <pc:docMk/>
            <pc:sldMk cId="2662618624" sldId="269"/>
            <ac:grpSpMk id="8" creationId="{A630AB24-94FF-7639-5214-BD34105D7F69}"/>
          </ac:grpSpMkLst>
        </pc:grpChg>
        <pc:picChg chg="add mod">
          <ac:chgData name="Shree, Preety" userId="dac057af-1a96-49b2-9a0b-9a58d72b0392" providerId="ADAL" clId="{82BDF49B-BD31-4AF7-B2AD-3C02ACE261E6}" dt="2024-02-07T02:19:28.427" v="260" actId="14100"/>
          <ac:picMkLst>
            <pc:docMk/>
            <pc:sldMk cId="2662618624" sldId="269"/>
            <ac:picMk id="9" creationId="{D0BEC18A-614D-8407-7E7B-519BC9BEB3F3}"/>
          </ac:picMkLst>
        </pc:picChg>
      </pc:sldChg>
      <pc:sldChg chg="modSp add del mod">
        <pc:chgData name="Shree, Preety" userId="dac057af-1a96-49b2-9a0b-9a58d72b0392" providerId="ADAL" clId="{82BDF49B-BD31-4AF7-B2AD-3C02ACE261E6}" dt="2024-02-07T02:34:36.089" v="577" actId="2696"/>
        <pc:sldMkLst>
          <pc:docMk/>
          <pc:sldMk cId="1958124820" sldId="271"/>
        </pc:sldMkLst>
        <pc:spChg chg="mod">
          <ac:chgData name="Shree, Preety" userId="dac057af-1a96-49b2-9a0b-9a58d72b0392" providerId="ADAL" clId="{82BDF49B-BD31-4AF7-B2AD-3C02ACE261E6}" dt="2024-02-07T02:28:09.805" v="342" actId="27636"/>
          <ac:spMkLst>
            <pc:docMk/>
            <pc:sldMk cId="1958124820" sldId="271"/>
            <ac:spMk id="3" creationId="{B6043059-594D-784D-B945-F9DEAAB290A2}"/>
          </ac:spMkLst>
        </pc:spChg>
      </pc:sldChg>
      <pc:sldChg chg="addSp delSp modSp add mod">
        <pc:chgData name="Shree, Preety" userId="dac057af-1a96-49b2-9a0b-9a58d72b0392" providerId="ADAL" clId="{82BDF49B-BD31-4AF7-B2AD-3C02ACE261E6}" dt="2024-02-07T02:29:33.473" v="396" actId="1038"/>
        <pc:sldMkLst>
          <pc:docMk/>
          <pc:sldMk cId="2667071152" sldId="272"/>
        </pc:sldMkLst>
        <pc:spChg chg="mod">
          <ac:chgData name="Shree, Preety" userId="dac057af-1a96-49b2-9a0b-9a58d72b0392" providerId="ADAL" clId="{82BDF49B-BD31-4AF7-B2AD-3C02ACE261E6}" dt="2024-02-07T02:27:30.168" v="340" actId="20577"/>
          <ac:spMkLst>
            <pc:docMk/>
            <pc:sldMk cId="2667071152" sldId="272"/>
            <ac:spMk id="3" creationId="{B6043059-594D-784D-B945-F9DEAAB290A2}"/>
          </ac:spMkLst>
        </pc:spChg>
        <pc:spChg chg="mod">
          <ac:chgData name="Shree, Preety" userId="dac057af-1a96-49b2-9a0b-9a58d72b0392" providerId="ADAL" clId="{82BDF49B-BD31-4AF7-B2AD-3C02ACE261E6}" dt="2024-02-07T02:16:32.702" v="217" actId="164"/>
          <ac:spMkLst>
            <pc:docMk/>
            <pc:sldMk cId="2667071152" sldId="272"/>
            <ac:spMk id="4" creationId="{1013B709-B289-195E-A6CD-0A6A554D14F8}"/>
          </ac:spMkLst>
        </pc:spChg>
        <pc:spChg chg="mod">
          <ac:chgData name="Shree, Preety" userId="dac057af-1a96-49b2-9a0b-9a58d72b0392" providerId="ADAL" clId="{82BDF49B-BD31-4AF7-B2AD-3C02ACE261E6}" dt="2024-02-07T02:16:32.702" v="217" actId="164"/>
          <ac:spMkLst>
            <pc:docMk/>
            <pc:sldMk cId="2667071152" sldId="272"/>
            <ac:spMk id="5" creationId="{F99D5B7C-A9ED-E916-B5CA-07ED737BF8CD}"/>
          </ac:spMkLst>
        </pc:spChg>
        <pc:spChg chg="mod">
          <ac:chgData name="Shree, Preety" userId="dac057af-1a96-49b2-9a0b-9a58d72b0392" providerId="ADAL" clId="{82BDF49B-BD31-4AF7-B2AD-3C02ACE261E6}" dt="2024-02-07T02:16:32.702" v="217" actId="164"/>
          <ac:spMkLst>
            <pc:docMk/>
            <pc:sldMk cId="2667071152" sldId="272"/>
            <ac:spMk id="6" creationId="{F71CAA19-70F3-0CBF-E4F5-8CAD0D53AC54}"/>
          </ac:spMkLst>
        </pc:spChg>
        <pc:spChg chg="mod">
          <ac:chgData name="Shree, Preety" userId="dac057af-1a96-49b2-9a0b-9a58d72b0392" providerId="ADAL" clId="{82BDF49B-BD31-4AF7-B2AD-3C02ACE261E6}" dt="2024-02-07T02:16:32.702" v="217" actId="164"/>
          <ac:spMkLst>
            <pc:docMk/>
            <pc:sldMk cId="2667071152" sldId="272"/>
            <ac:spMk id="7" creationId="{AE1AA906-C089-477C-A7FD-946DA26EA180}"/>
          </ac:spMkLst>
        </pc:spChg>
        <pc:grpChg chg="add mod">
          <ac:chgData name="Shree, Preety" userId="dac057af-1a96-49b2-9a0b-9a58d72b0392" providerId="ADAL" clId="{82BDF49B-BD31-4AF7-B2AD-3C02ACE261E6}" dt="2024-02-07T02:23:51.293" v="300" actId="164"/>
          <ac:grpSpMkLst>
            <pc:docMk/>
            <pc:sldMk cId="2667071152" sldId="272"/>
            <ac:grpSpMk id="20" creationId="{D9BE07F2-C37E-1519-746B-8CA724FCE14B}"/>
          </ac:grpSpMkLst>
        </pc:grpChg>
        <pc:grpChg chg="add mod">
          <ac:chgData name="Shree, Preety" userId="dac057af-1a96-49b2-9a0b-9a58d72b0392" providerId="ADAL" clId="{82BDF49B-BD31-4AF7-B2AD-3C02ACE261E6}" dt="2024-02-07T02:29:33.473" v="396" actId="1038"/>
          <ac:grpSpMkLst>
            <pc:docMk/>
            <pc:sldMk cId="2667071152" sldId="272"/>
            <ac:grpSpMk id="37" creationId="{2578162E-880A-6BC7-D98A-5782378E0244}"/>
          </ac:grpSpMkLst>
        </pc:grpChg>
        <pc:picChg chg="add del mod">
          <ac:chgData name="Shree, Preety" userId="dac057af-1a96-49b2-9a0b-9a58d72b0392" providerId="ADAL" clId="{82BDF49B-BD31-4AF7-B2AD-3C02ACE261E6}" dt="2024-02-07T02:28:47.241" v="370" actId="478"/>
          <ac:picMkLst>
            <pc:docMk/>
            <pc:sldMk cId="2667071152" sldId="272"/>
            <ac:picMk id="38" creationId="{BB8BB6C7-C946-39DC-F88A-E8D9AC54F0E0}"/>
          </ac:picMkLst>
        </pc:picChg>
        <pc:cxnChg chg="add del mod">
          <ac:chgData name="Shree, Preety" userId="dac057af-1a96-49b2-9a0b-9a58d72b0392" providerId="ADAL" clId="{82BDF49B-BD31-4AF7-B2AD-3C02ACE261E6}" dt="2024-02-07T02:25:56.545" v="321" actId="14100"/>
          <ac:cxnSpMkLst>
            <pc:docMk/>
            <pc:sldMk cId="2667071152" sldId="272"/>
            <ac:cxnSpMk id="9" creationId="{53D947AE-7BF5-514F-5AEE-C863058DC17C}"/>
          </ac:cxnSpMkLst>
        </pc:cxnChg>
        <pc:cxnChg chg="add del mod">
          <ac:chgData name="Shree, Preety" userId="dac057af-1a96-49b2-9a0b-9a58d72b0392" providerId="ADAL" clId="{82BDF49B-BD31-4AF7-B2AD-3C02ACE261E6}" dt="2024-02-06T23:05:26.491" v="206" actId="478"/>
          <ac:cxnSpMkLst>
            <pc:docMk/>
            <pc:sldMk cId="2667071152" sldId="272"/>
            <ac:cxnSpMk id="11" creationId="{B99E03D4-4268-5947-2B84-0D7B7B8D18F7}"/>
          </ac:cxnSpMkLst>
        </pc:cxnChg>
        <pc:cxnChg chg="add del mod">
          <ac:chgData name="Shree, Preety" userId="dac057af-1a96-49b2-9a0b-9a58d72b0392" providerId="ADAL" clId="{82BDF49B-BD31-4AF7-B2AD-3C02ACE261E6}" dt="2024-02-07T02:21:08.730" v="285" actId="14100"/>
          <ac:cxnSpMkLst>
            <pc:docMk/>
            <pc:sldMk cId="2667071152" sldId="272"/>
            <ac:cxnSpMk id="13" creationId="{7E364052-1DB2-C5EC-50AF-0338931B905B}"/>
          </ac:cxnSpMkLst>
        </pc:cxnChg>
        <pc:cxnChg chg="add mod">
          <ac:chgData name="Shree, Preety" userId="dac057af-1a96-49b2-9a0b-9a58d72b0392" providerId="ADAL" clId="{82BDF49B-BD31-4AF7-B2AD-3C02ACE261E6}" dt="2024-02-07T02:25:32.558" v="316" actId="14100"/>
          <ac:cxnSpMkLst>
            <pc:docMk/>
            <pc:sldMk cId="2667071152" sldId="272"/>
            <ac:cxnSpMk id="15" creationId="{50E5B219-FCD2-CE91-2162-B86D880D1CF1}"/>
          </ac:cxnSpMkLst>
        </pc:cxnChg>
        <pc:cxnChg chg="add mod">
          <ac:chgData name="Shree, Preety" userId="dac057af-1a96-49b2-9a0b-9a58d72b0392" providerId="ADAL" clId="{82BDF49B-BD31-4AF7-B2AD-3C02ACE261E6}" dt="2024-02-07T02:26:00.058" v="322" actId="14100"/>
          <ac:cxnSpMkLst>
            <pc:docMk/>
            <pc:sldMk cId="2667071152" sldId="272"/>
            <ac:cxnSpMk id="17" creationId="{120CA288-79DB-EEAC-5A87-CF63222F8FFB}"/>
          </ac:cxnSpMkLst>
        </pc:cxnChg>
        <pc:cxnChg chg="add mod">
          <ac:chgData name="Shree, Preety" userId="dac057af-1a96-49b2-9a0b-9a58d72b0392" providerId="ADAL" clId="{82BDF49B-BD31-4AF7-B2AD-3C02ACE261E6}" dt="2024-02-07T02:23:51.293" v="300" actId="164"/>
          <ac:cxnSpMkLst>
            <pc:docMk/>
            <pc:sldMk cId="2667071152" sldId="272"/>
            <ac:cxnSpMk id="23" creationId="{43402C4B-F6A9-9F64-9F1A-0BF3A5DB49DC}"/>
          </ac:cxnSpMkLst>
        </pc:cxnChg>
        <pc:cxnChg chg="add mod">
          <ac:chgData name="Shree, Preety" userId="dac057af-1a96-49b2-9a0b-9a58d72b0392" providerId="ADAL" clId="{82BDF49B-BD31-4AF7-B2AD-3C02ACE261E6}" dt="2024-02-07T02:26:10.597" v="323" actId="14100"/>
          <ac:cxnSpMkLst>
            <pc:docMk/>
            <pc:sldMk cId="2667071152" sldId="272"/>
            <ac:cxnSpMk id="25" creationId="{56CF09CC-8045-7CB7-F7BD-C64BB37FCAFF}"/>
          </ac:cxnSpMkLst>
        </pc:cxnChg>
        <pc:cxnChg chg="add mod">
          <ac:chgData name="Shree, Preety" userId="dac057af-1a96-49b2-9a0b-9a58d72b0392" providerId="ADAL" clId="{82BDF49B-BD31-4AF7-B2AD-3C02ACE261E6}" dt="2024-02-07T02:23:51.293" v="300" actId="164"/>
          <ac:cxnSpMkLst>
            <pc:docMk/>
            <pc:sldMk cId="2667071152" sldId="272"/>
            <ac:cxnSpMk id="28" creationId="{BA66E58E-2880-1B45-5EFF-2374884EEAFF}"/>
          </ac:cxnSpMkLst>
        </pc:cxnChg>
        <pc:cxnChg chg="add mod">
          <ac:chgData name="Shree, Preety" userId="dac057af-1a96-49b2-9a0b-9a58d72b0392" providerId="ADAL" clId="{82BDF49B-BD31-4AF7-B2AD-3C02ACE261E6}" dt="2024-02-07T02:23:51.293" v="300" actId="164"/>
          <ac:cxnSpMkLst>
            <pc:docMk/>
            <pc:sldMk cId="2667071152" sldId="272"/>
            <ac:cxnSpMk id="31" creationId="{BEAB2574-9DD0-201B-A768-B3B7ADECC4DB}"/>
          </ac:cxnSpMkLst>
        </pc:cxnChg>
        <pc:cxnChg chg="add mod">
          <ac:chgData name="Shree, Preety" userId="dac057af-1a96-49b2-9a0b-9a58d72b0392" providerId="ADAL" clId="{82BDF49B-BD31-4AF7-B2AD-3C02ACE261E6}" dt="2024-02-07T02:23:51.293" v="300" actId="164"/>
          <ac:cxnSpMkLst>
            <pc:docMk/>
            <pc:sldMk cId="2667071152" sldId="272"/>
            <ac:cxnSpMk id="33" creationId="{1646D6E2-0BE3-ACEC-88B9-ADF1D40C7AA2}"/>
          </ac:cxnSpMkLst>
        </pc:cxnChg>
        <pc:cxnChg chg="add mod">
          <ac:chgData name="Shree, Preety" userId="dac057af-1a96-49b2-9a0b-9a58d72b0392" providerId="ADAL" clId="{82BDF49B-BD31-4AF7-B2AD-3C02ACE261E6}" dt="2024-02-07T02:23:51.293" v="300" actId="164"/>
          <ac:cxnSpMkLst>
            <pc:docMk/>
            <pc:sldMk cId="2667071152" sldId="272"/>
            <ac:cxnSpMk id="35" creationId="{C8947F74-97F8-3B46-94E7-223AAD1C84D4}"/>
          </ac:cxnSpMkLst>
        </pc:cxnChg>
      </pc:sldChg>
      <pc:sldChg chg="addSp delSp modSp new del mod">
        <pc:chgData name="Shree, Preety" userId="dac057af-1a96-49b2-9a0b-9a58d72b0392" providerId="ADAL" clId="{82BDF49B-BD31-4AF7-B2AD-3C02ACE261E6}" dt="2024-02-07T02:34:19.987" v="574" actId="47"/>
        <pc:sldMkLst>
          <pc:docMk/>
          <pc:sldMk cId="526050364" sldId="273"/>
        </pc:sldMkLst>
        <pc:picChg chg="add del mod">
          <ac:chgData name="Shree, Preety" userId="dac057af-1a96-49b2-9a0b-9a58d72b0392" providerId="ADAL" clId="{82BDF49B-BD31-4AF7-B2AD-3C02ACE261E6}" dt="2024-02-07T02:32:01.295" v="498" actId="478"/>
          <ac:picMkLst>
            <pc:docMk/>
            <pc:sldMk cId="526050364" sldId="273"/>
            <ac:picMk id="4" creationId="{199A112F-AA4D-DA04-2996-CDADF35839D4}"/>
          </ac:picMkLst>
        </pc:picChg>
        <pc:picChg chg="add del mod">
          <ac:chgData name="Shree, Preety" userId="dac057af-1a96-49b2-9a0b-9a58d72b0392" providerId="ADAL" clId="{82BDF49B-BD31-4AF7-B2AD-3C02ACE261E6}" dt="2024-02-07T02:31:28.146" v="492" actId="21"/>
          <ac:picMkLst>
            <pc:docMk/>
            <pc:sldMk cId="526050364" sldId="273"/>
            <ac:picMk id="5" creationId="{C31FCCFB-A7D6-AEB9-2ED8-F580A15AA405}"/>
          </ac:picMkLst>
        </pc:picChg>
        <pc:picChg chg="add del mod">
          <ac:chgData name="Shree, Preety" userId="dac057af-1a96-49b2-9a0b-9a58d72b0392" providerId="ADAL" clId="{82BDF49B-BD31-4AF7-B2AD-3C02ACE261E6}" dt="2024-02-07T02:19:05.333" v="251" actId="21"/>
          <ac:picMkLst>
            <pc:docMk/>
            <pc:sldMk cId="526050364" sldId="273"/>
            <ac:picMk id="6" creationId="{391619BC-0F1F-8CBE-E25D-A6FC8C64181A}"/>
          </ac:picMkLst>
        </pc:picChg>
        <pc:picChg chg="add del mod">
          <ac:chgData name="Shree, Preety" userId="dac057af-1a96-49b2-9a0b-9a58d72b0392" providerId="ADAL" clId="{82BDF49B-BD31-4AF7-B2AD-3C02ACE261E6}" dt="2024-02-07T02:18:56.373" v="250" actId="21"/>
          <ac:picMkLst>
            <pc:docMk/>
            <pc:sldMk cId="526050364" sldId="273"/>
            <ac:picMk id="7" creationId="{4F08014A-D13E-2688-C3F6-36FF7E9178D6}"/>
          </ac:picMkLst>
        </pc:picChg>
      </pc:sldChg>
      <pc:sldChg chg="addSp delSp modSp new del mod">
        <pc:chgData name="Shree, Preety" userId="dac057af-1a96-49b2-9a0b-9a58d72b0392" providerId="ADAL" clId="{82BDF49B-BD31-4AF7-B2AD-3C02ACE261E6}" dt="2024-02-07T02:34:20.730" v="575" actId="47"/>
        <pc:sldMkLst>
          <pc:docMk/>
          <pc:sldMk cId="4185454752" sldId="274"/>
        </pc:sldMkLst>
        <pc:picChg chg="add del mod">
          <ac:chgData name="Shree, Preety" userId="dac057af-1a96-49b2-9a0b-9a58d72b0392" providerId="ADAL" clId="{82BDF49B-BD31-4AF7-B2AD-3C02ACE261E6}" dt="2024-02-07T02:24:07.566" v="302" actId="21"/>
          <ac:picMkLst>
            <pc:docMk/>
            <pc:sldMk cId="4185454752" sldId="274"/>
            <ac:picMk id="4" creationId="{64E725CD-2236-1D09-6C41-1551FE7AB9F3}"/>
          </ac:picMkLst>
        </pc:picChg>
      </pc:sldChg>
      <pc:sldChg chg="addSp delSp modSp new del mod">
        <pc:chgData name="Shree, Preety" userId="dac057af-1a96-49b2-9a0b-9a58d72b0392" providerId="ADAL" clId="{82BDF49B-BD31-4AF7-B2AD-3C02ACE261E6}" dt="2024-02-07T02:34:21.672" v="576" actId="47"/>
        <pc:sldMkLst>
          <pc:docMk/>
          <pc:sldMk cId="3936980324" sldId="275"/>
        </pc:sldMkLst>
        <pc:picChg chg="add del mod">
          <ac:chgData name="Shree, Preety" userId="dac057af-1a96-49b2-9a0b-9a58d72b0392" providerId="ADAL" clId="{82BDF49B-BD31-4AF7-B2AD-3C02ACE261E6}" dt="2024-02-07T02:18:18.436" v="243" actId="478"/>
          <ac:picMkLst>
            <pc:docMk/>
            <pc:sldMk cId="3936980324" sldId="275"/>
            <ac:picMk id="4" creationId="{26D4145A-64E5-34E4-2235-895440404C9B}"/>
          </ac:picMkLst>
        </pc:picChg>
        <pc:picChg chg="add del mod">
          <ac:chgData name="Shree, Preety" userId="dac057af-1a96-49b2-9a0b-9a58d72b0392" providerId="ADAL" clId="{82BDF49B-BD31-4AF7-B2AD-3C02ACE261E6}" dt="2024-02-07T02:33:42.339" v="567" actId="21"/>
          <ac:picMkLst>
            <pc:docMk/>
            <pc:sldMk cId="3936980324" sldId="275"/>
            <ac:picMk id="5" creationId="{11FD2238-2844-362D-DE9B-D07884778CA3}"/>
          </ac:picMkLst>
        </pc:picChg>
      </pc:sldChg>
      <pc:sldChg chg="delSp modSp add mod">
        <pc:chgData name="Shree, Preety" userId="dac057af-1a96-49b2-9a0b-9a58d72b0392" providerId="ADAL" clId="{82BDF49B-BD31-4AF7-B2AD-3C02ACE261E6}" dt="2024-02-07T02:29:53.861" v="400" actId="1076"/>
        <pc:sldMkLst>
          <pc:docMk/>
          <pc:sldMk cId="1139204383" sldId="276"/>
        </pc:sldMkLst>
        <pc:spChg chg="mod">
          <ac:chgData name="Shree, Preety" userId="dac057af-1a96-49b2-9a0b-9a58d72b0392" providerId="ADAL" clId="{82BDF49B-BD31-4AF7-B2AD-3C02ACE261E6}" dt="2024-02-07T02:28:39.361" v="369" actId="113"/>
          <ac:spMkLst>
            <pc:docMk/>
            <pc:sldMk cId="1139204383" sldId="276"/>
            <ac:spMk id="3" creationId="{B6043059-594D-784D-B945-F9DEAAB290A2}"/>
          </ac:spMkLst>
        </pc:spChg>
        <pc:grpChg chg="del">
          <ac:chgData name="Shree, Preety" userId="dac057af-1a96-49b2-9a0b-9a58d72b0392" providerId="ADAL" clId="{82BDF49B-BD31-4AF7-B2AD-3C02ACE261E6}" dt="2024-02-07T02:29:45.418" v="397" actId="478"/>
          <ac:grpSpMkLst>
            <pc:docMk/>
            <pc:sldMk cId="1139204383" sldId="276"/>
            <ac:grpSpMk id="37" creationId="{2578162E-880A-6BC7-D98A-5782378E0244}"/>
          </ac:grpSpMkLst>
        </pc:grpChg>
        <pc:picChg chg="mod">
          <ac:chgData name="Shree, Preety" userId="dac057af-1a96-49b2-9a0b-9a58d72b0392" providerId="ADAL" clId="{82BDF49B-BD31-4AF7-B2AD-3C02ACE261E6}" dt="2024-02-07T02:29:53.861" v="400" actId="1076"/>
          <ac:picMkLst>
            <pc:docMk/>
            <pc:sldMk cId="1139204383" sldId="276"/>
            <ac:picMk id="38" creationId="{BB8BB6C7-C946-39DC-F88A-E8D9AC54F0E0}"/>
          </ac:picMkLst>
        </pc:picChg>
        <pc:cxnChg chg="mod">
          <ac:chgData name="Shree, Preety" userId="dac057af-1a96-49b2-9a0b-9a58d72b0392" providerId="ADAL" clId="{82BDF49B-BD31-4AF7-B2AD-3C02ACE261E6}" dt="2024-02-07T02:29:45.418" v="397" actId="478"/>
          <ac:cxnSpMkLst>
            <pc:docMk/>
            <pc:sldMk cId="1139204383" sldId="276"/>
            <ac:cxnSpMk id="35" creationId="{C8947F74-97F8-3B46-94E7-223AAD1C84D4}"/>
          </ac:cxnSpMkLst>
        </pc:cxnChg>
      </pc:sldChg>
      <pc:sldChg chg="add del">
        <pc:chgData name="Shree, Preety" userId="dac057af-1a96-49b2-9a0b-9a58d72b0392" providerId="ADAL" clId="{82BDF49B-BD31-4AF7-B2AD-3C02ACE261E6}" dt="2024-02-07T02:19:58.594" v="263"/>
        <pc:sldMkLst>
          <pc:docMk/>
          <pc:sldMk cId="1245036616" sldId="276"/>
        </pc:sldMkLst>
      </pc:sldChg>
      <pc:sldChg chg="delSp add del mod">
        <pc:chgData name="Shree, Preety" userId="dac057af-1a96-49b2-9a0b-9a58d72b0392" providerId="ADAL" clId="{82BDF49B-BD31-4AF7-B2AD-3C02ACE261E6}" dt="2024-02-07T02:21:29.651" v="287" actId="47"/>
        <pc:sldMkLst>
          <pc:docMk/>
          <pc:sldMk cId="3904841677" sldId="276"/>
        </pc:sldMkLst>
        <pc:cxnChg chg="del">
          <ac:chgData name="Shree, Preety" userId="dac057af-1a96-49b2-9a0b-9a58d72b0392" providerId="ADAL" clId="{82BDF49B-BD31-4AF7-B2AD-3C02ACE261E6}" dt="2024-02-07T02:20:45.111" v="283" actId="478"/>
          <ac:cxnSpMkLst>
            <pc:docMk/>
            <pc:sldMk cId="3904841677" sldId="276"/>
            <ac:cxnSpMk id="13" creationId="{7E364052-1DB2-C5EC-50AF-0338931B905B}"/>
          </ac:cxnSpMkLst>
        </pc:cxnChg>
      </pc:sldChg>
      <pc:sldChg chg="addSp delSp modSp add mod">
        <pc:chgData name="Shree, Preety" userId="dac057af-1a96-49b2-9a0b-9a58d72b0392" providerId="ADAL" clId="{82BDF49B-BD31-4AF7-B2AD-3C02ACE261E6}" dt="2024-02-07T02:31:55.861" v="497" actId="1076"/>
        <pc:sldMkLst>
          <pc:docMk/>
          <pc:sldMk cId="2267743642" sldId="277"/>
        </pc:sldMkLst>
        <pc:spChg chg="mod">
          <ac:chgData name="Shree, Preety" userId="dac057af-1a96-49b2-9a0b-9a58d72b0392" providerId="ADAL" clId="{82BDF49B-BD31-4AF7-B2AD-3C02ACE261E6}" dt="2024-02-07T02:31:04.740" v="488" actId="20577"/>
          <ac:spMkLst>
            <pc:docMk/>
            <pc:sldMk cId="2267743642" sldId="277"/>
            <ac:spMk id="3" creationId="{B6043059-594D-784D-B945-F9DEAAB290A2}"/>
          </ac:spMkLst>
        </pc:spChg>
        <pc:picChg chg="add mod">
          <ac:chgData name="Shree, Preety" userId="dac057af-1a96-49b2-9a0b-9a58d72b0392" providerId="ADAL" clId="{82BDF49B-BD31-4AF7-B2AD-3C02ACE261E6}" dt="2024-02-07T02:31:55.861" v="497" actId="1076"/>
          <ac:picMkLst>
            <pc:docMk/>
            <pc:sldMk cId="2267743642" sldId="277"/>
            <ac:picMk id="4" creationId="{B3E0B6FA-9D91-9B6B-668B-0CF409D4BD80}"/>
          </ac:picMkLst>
        </pc:picChg>
        <pc:picChg chg="del">
          <ac:chgData name="Shree, Preety" userId="dac057af-1a96-49b2-9a0b-9a58d72b0392" providerId="ADAL" clId="{82BDF49B-BD31-4AF7-B2AD-3C02ACE261E6}" dt="2024-02-07T02:31:06.588" v="489" actId="478"/>
          <ac:picMkLst>
            <pc:docMk/>
            <pc:sldMk cId="2267743642" sldId="277"/>
            <ac:picMk id="38" creationId="{BB8BB6C7-C946-39DC-F88A-E8D9AC54F0E0}"/>
          </ac:picMkLst>
        </pc:picChg>
      </pc:sldChg>
      <pc:sldChg chg="delSp modSp add mod">
        <pc:chgData name="Shree, Preety" userId="dac057af-1a96-49b2-9a0b-9a58d72b0392" providerId="ADAL" clId="{82BDF49B-BD31-4AF7-B2AD-3C02ACE261E6}" dt="2024-02-07T02:33:32.597" v="566" actId="20577"/>
        <pc:sldMkLst>
          <pc:docMk/>
          <pc:sldMk cId="420408492" sldId="278"/>
        </pc:sldMkLst>
        <pc:spChg chg="mod">
          <ac:chgData name="Shree, Preety" userId="dac057af-1a96-49b2-9a0b-9a58d72b0392" providerId="ADAL" clId="{82BDF49B-BD31-4AF7-B2AD-3C02ACE261E6}" dt="2024-02-07T02:33:32.597" v="566" actId="20577"/>
          <ac:spMkLst>
            <pc:docMk/>
            <pc:sldMk cId="420408492" sldId="278"/>
            <ac:spMk id="3" creationId="{B6043059-594D-784D-B945-F9DEAAB290A2}"/>
          </ac:spMkLst>
        </pc:spChg>
        <pc:picChg chg="del">
          <ac:chgData name="Shree, Preety" userId="dac057af-1a96-49b2-9a0b-9a58d72b0392" providerId="ADAL" clId="{82BDF49B-BD31-4AF7-B2AD-3C02ACE261E6}" dt="2024-02-07T02:32:29.322" v="500" actId="478"/>
          <ac:picMkLst>
            <pc:docMk/>
            <pc:sldMk cId="420408492" sldId="278"/>
            <ac:picMk id="4" creationId="{B3E0B6FA-9D91-9B6B-668B-0CF409D4BD80}"/>
          </ac:picMkLst>
        </pc:picChg>
      </pc:sldChg>
      <pc:sldChg chg="addSp delSp modSp add mod">
        <pc:chgData name="Shree, Preety" userId="dac057af-1a96-49b2-9a0b-9a58d72b0392" providerId="ADAL" clId="{82BDF49B-BD31-4AF7-B2AD-3C02ACE261E6}" dt="2024-02-07T02:34:57.999" v="593" actId="20577"/>
        <pc:sldMkLst>
          <pc:docMk/>
          <pc:sldMk cId="314504227" sldId="279"/>
        </pc:sldMkLst>
        <pc:spChg chg="mod">
          <ac:chgData name="Shree, Preety" userId="dac057af-1a96-49b2-9a0b-9a58d72b0392" providerId="ADAL" clId="{82BDF49B-BD31-4AF7-B2AD-3C02ACE261E6}" dt="2024-02-07T02:34:57.999" v="593" actId="20577"/>
          <ac:spMkLst>
            <pc:docMk/>
            <pc:sldMk cId="314504227" sldId="279"/>
            <ac:spMk id="2" creationId="{22AC511B-CDE3-8542-A33E-50ED8D9DBBEC}"/>
          </ac:spMkLst>
        </pc:spChg>
        <pc:spChg chg="del">
          <ac:chgData name="Shree, Preety" userId="dac057af-1a96-49b2-9a0b-9a58d72b0392" providerId="ADAL" clId="{82BDF49B-BD31-4AF7-B2AD-3C02ACE261E6}" dt="2024-02-07T02:34:07.499" v="569" actId="478"/>
          <ac:spMkLst>
            <pc:docMk/>
            <pc:sldMk cId="314504227" sldId="279"/>
            <ac:spMk id="3" creationId="{B6043059-594D-784D-B945-F9DEAAB290A2}"/>
          </ac:spMkLst>
        </pc:spChg>
        <pc:spChg chg="add del mod">
          <ac:chgData name="Shree, Preety" userId="dac057af-1a96-49b2-9a0b-9a58d72b0392" providerId="ADAL" clId="{82BDF49B-BD31-4AF7-B2AD-3C02ACE261E6}" dt="2024-02-07T02:34:10.216" v="570" actId="478"/>
          <ac:spMkLst>
            <pc:docMk/>
            <pc:sldMk cId="314504227" sldId="279"/>
            <ac:spMk id="5" creationId="{D56E7904-FCC3-E7D9-E6E8-F8E84D44454F}"/>
          </ac:spMkLst>
        </pc:spChg>
        <pc:picChg chg="add mod">
          <ac:chgData name="Shree, Preety" userId="dac057af-1a96-49b2-9a0b-9a58d72b0392" providerId="ADAL" clId="{82BDF49B-BD31-4AF7-B2AD-3C02ACE261E6}" dt="2024-02-07T02:34:17.648" v="573" actId="1076"/>
          <ac:picMkLst>
            <pc:docMk/>
            <pc:sldMk cId="314504227" sldId="279"/>
            <ac:picMk id="6" creationId="{0A28F072-EE77-076B-57D0-1700C9B4A5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9FC2B-51FA-BF44-B483-B6F4621E7A0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FE77D-F108-BF45-93C5-8B582A0E6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5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opics.nytimes.com/top/news/international/countriesandterritories/mexico/index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88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Supplies</a:t>
            </a:r>
          </a:p>
          <a:p>
            <a:r>
              <a:rPr lang="en-US" dirty="0"/>
              <a:t>Tin</a:t>
            </a:r>
            <a:r>
              <a:rPr lang="en-US" baseline="0" dirty="0"/>
              <a:t> wrapped around </a:t>
            </a:r>
            <a:r>
              <a:rPr lang="en-US" baseline="0" dirty="0" err="1"/>
              <a:t>posterboard</a:t>
            </a:r>
            <a:endParaRPr lang="en-US" baseline="0" dirty="0"/>
          </a:p>
          <a:p>
            <a:r>
              <a:rPr lang="en-US" baseline="0" dirty="0"/>
              <a:t>Sharpie markers(colored)</a:t>
            </a:r>
          </a:p>
          <a:p>
            <a:r>
              <a:rPr lang="en-US" baseline="0" dirty="0"/>
              <a:t>Dull pencils</a:t>
            </a:r>
          </a:p>
          <a:p>
            <a:r>
              <a:rPr lang="en-US" baseline="0" dirty="0"/>
              <a:t>Wire  or pipe cleaners</a:t>
            </a:r>
          </a:p>
          <a:p>
            <a:r>
              <a:rPr lang="en-US" baseline="0"/>
              <a:t>Beads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91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8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27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19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3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21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27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FE77D-F108-BF45-93C5-8B582A0E6A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92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lines</a:t>
            </a:r>
            <a:r>
              <a:rPr lang="en-US" baseline="0" dirty="0"/>
              <a:t> and patterns you can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1875-D98F-4E56-92A2-C33B2B21CBE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Repujar</a:t>
            </a:r>
            <a:r>
              <a:rPr lang="en-US" baseline="0" dirty="0"/>
              <a:t> = to emboss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1875-D98F-4E56-92A2-C33B2B21CB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</a:t>
            </a:r>
            <a:r>
              <a:rPr lang="en-US" dirty="0" err="1"/>
              <a:t>hojalata</a:t>
            </a:r>
            <a:r>
              <a:rPr lang="en-US" baseline="0" dirty="0"/>
              <a:t> (Mexican metal tooling)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Tin work, known in </a:t>
            </a:r>
            <a:r>
              <a:rPr lang="en-US" dirty="0">
                <a:hlinkClick r:id="rId3"/>
              </a:rPr>
              <a:t>Mexico</a:t>
            </a:r>
            <a:r>
              <a:rPr lang="en-US" dirty="0"/>
              <a:t> as </a:t>
            </a:r>
            <a:r>
              <a:rPr lang="en-US" dirty="0" err="1"/>
              <a:t>hojalata</a:t>
            </a:r>
            <a:r>
              <a:rPr lang="en-US" dirty="0"/>
              <a:t>, goes back to the 16th Century.  Artists use natural, oxidized and brightly </a:t>
            </a:r>
            <a:r>
              <a:rPr lang="en-US" dirty="0" err="1"/>
              <a:t>laquered</a:t>
            </a:r>
            <a:r>
              <a:rPr lang="en-US" dirty="0"/>
              <a:t> paints to create ornaments, mirrors, lanterns and other decorative pieces.  San Miguel de </a:t>
            </a:r>
            <a:r>
              <a:rPr lang="en-US" dirty="0" err="1"/>
              <a:t>Allende</a:t>
            </a:r>
            <a:r>
              <a:rPr lang="en-US" dirty="0"/>
              <a:t> (about 160 miles north of Mexico</a:t>
            </a:r>
            <a:r>
              <a:rPr lang="en-US" baseline="0" dirty="0"/>
              <a:t> City)</a:t>
            </a:r>
            <a:r>
              <a:rPr lang="en-US" dirty="0"/>
              <a:t> and Oaxaca (about 225 miles south</a:t>
            </a:r>
            <a:r>
              <a:rPr lang="en-US" baseline="0" dirty="0"/>
              <a:t> of Mexico City ) </a:t>
            </a:r>
            <a:r>
              <a:rPr lang="en-US" dirty="0"/>
              <a:t>are areas in Mexico known for their beautiful tin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1875-D98F-4E56-92A2-C33B2B21CBE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0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0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8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4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0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2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63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43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7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95AC-64D8-41DC-93D0-7FF59A7946C3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D5A2-B9D2-4BD9-A5E1-36807F803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3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Learning Pop Art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9" name="Picture 5" descr="C:\Users\thekotharis\AppData\Local\Microsoft\Windows\Temporary Internet Files\Content.IE5\H2AVAA1Q\MC90044112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468244" y="1981200"/>
            <a:ext cx="6248400" cy="2895599"/>
          </a:xfrm>
          <a:prstGeom prst="rect">
            <a:avLst/>
          </a:prstGeom>
          <a:solidFill>
            <a:srgbClr val="BDA9F5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tx2">
                    <a:lumMod val="50000"/>
                  </a:schemeClr>
                </a:solidFill>
              </a:rPr>
              <a:t>Heart Art</a:t>
            </a:r>
            <a:br>
              <a:rPr lang="en-US" sz="8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800" dirty="0">
                <a:solidFill>
                  <a:schemeClr val="tx2">
                    <a:lumMod val="50000"/>
                  </a:schemeClr>
                </a:solidFill>
              </a:rPr>
              <a:t>Jim Dine’s Pop Art</a:t>
            </a:r>
          </a:p>
        </p:txBody>
      </p:sp>
    </p:spTree>
    <p:extLst>
      <p:ext uri="{BB962C8B-B14F-4D97-AF65-F5344CB8AC3E}">
        <p14:creationId xmlns:p14="http://schemas.microsoft.com/office/powerpoint/2010/main" val="2337036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90800" cy="3992562"/>
          </a:xfrm>
        </p:spPr>
        <p:txBody>
          <a:bodyPr/>
          <a:lstStyle/>
          <a:p>
            <a:r>
              <a:rPr lang="en-US" dirty="0"/>
              <a:t>Today’s project</a:t>
            </a:r>
          </a:p>
        </p:txBody>
      </p:sp>
      <p:pic>
        <p:nvPicPr>
          <p:cNvPr id="3" name="Picture 2" descr="IMG_1232 - Versio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4513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D4F9-90F1-514D-8FDC-5B59B189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Docent Preparation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1FC5B-CC88-2448-A34B-6EBD560A7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8725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1.  Cut mat board to 6”x 3.75” rectangles, and metal sheet 4”x 6.5” long (4” metal roll).  Wrap metal sheet around mat board.</a:t>
            </a:r>
          </a:p>
          <a:p>
            <a:r>
              <a:rPr lang="en-US" dirty="0"/>
              <a:t>2.  Punch 2 holes on top for pipe cleaner hanger.</a:t>
            </a:r>
          </a:p>
          <a:p>
            <a:r>
              <a:rPr lang="en-US" dirty="0"/>
              <a:t>3.  Prepare your class box with the above metal wrapped mats with holes punched, pipe cleaners, beads, dull pencils, black sharpies, and colored sharpies.</a:t>
            </a:r>
          </a:p>
        </p:txBody>
      </p:sp>
    </p:spTree>
    <p:extLst>
      <p:ext uri="{BB962C8B-B14F-4D97-AF65-F5344CB8AC3E}">
        <p14:creationId xmlns:p14="http://schemas.microsoft.com/office/powerpoint/2010/main" val="330462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511B-CDE3-8542-A33E-50ED8D9D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3059-594D-784D-B945-F9DEAAB2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Start will adding your name on the back using a sharpie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Using a dull pencil, draw one large heart filing the sheet as best you can.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30AB24-94FF-7639-5214-BD34105D7F69}"/>
              </a:ext>
            </a:extLst>
          </p:cNvPr>
          <p:cNvGrpSpPr/>
          <p:nvPr/>
        </p:nvGrpSpPr>
        <p:grpSpPr>
          <a:xfrm>
            <a:off x="152400" y="3657600"/>
            <a:ext cx="4495800" cy="2819400"/>
            <a:chOff x="1905000" y="3657600"/>
            <a:chExt cx="4495800" cy="2819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13B709-B289-195E-A6CD-0A6A554D14F8}"/>
                </a:ext>
              </a:extLst>
            </p:cNvPr>
            <p:cNvSpPr/>
            <p:nvPr/>
          </p:nvSpPr>
          <p:spPr>
            <a:xfrm>
              <a:off x="1905000" y="3657600"/>
              <a:ext cx="4495800" cy="2819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9D5B7C-A9ED-E916-B5CA-07ED737BF8CD}"/>
                </a:ext>
              </a:extLst>
            </p:cNvPr>
            <p:cNvSpPr/>
            <p:nvPr/>
          </p:nvSpPr>
          <p:spPr>
            <a:xfrm>
              <a:off x="3124200" y="3810000"/>
              <a:ext cx="152400" cy="1524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71CAA19-70F3-0CBF-E4F5-8CAD0D53AC54}"/>
                </a:ext>
              </a:extLst>
            </p:cNvPr>
            <p:cNvSpPr/>
            <p:nvPr/>
          </p:nvSpPr>
          <p:spPr>
            <a:xfrm>
              <a:off x="5029200" y="3810000"/>
              <a:ext cx="152400" cy="1524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art 6">
              <a:extLst>
                <a:ext uri="{FF2B5EF4-FFF2-40B4-BE49-F238E27FC236}">
                  <a16:creationId xmlns:a16="http://schemas.microsoft.com/office/drawing/2014/main" id="{AE1AA906-C089-477C-A7FD-946DA26EA180}"/>
                </a:ext>
              </a:extLst>
            </p:cNvPr>
            <p:cNvSpPr/>
            <p:nvPr/>
          </p:nvSpPr>
          <p:spPr>
            <a:xfrm>
              <a:off x="2947555" y="4144962"/>
              <a:ext cx="2324100" cy="2057400"/>
            </a:xfrm>
            <a:prstGeom prst="hear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heart carved in a metal plate&#10;&#10;Description automatically generated">
            <a:extLst>
              <a:ext uri="{FF2B5EF4-FFF2-40B4-BE49-F238E27FC236}">
                <a16:creationId xmlns:a16="http://schemas.microsoft.com/office/drawing/2014/main" id="{D0BEC18A-614D-8407-7E7B-519BC9BEB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419905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1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511B-CDE3-8542-A33E-50ED8D9D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3059-594D-784D-B945-F9DEAAB2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pPr marL="400050" lvl="1" indent="0">
              <a:spcAft>
                <a:spcPts val="600"/>
              </a:spcAft>
              <a:buNone/>
            </a:pPr>
            <a:r>
              <a:rPr lang="en-US" dirty="0"/>
              <a:t>3. Divide </a:t>
            </a:r>
            <a:r>
              <a:rPr lang="en-US" b="1" dirty="0"/>
              <a:t>heart</a:t>
            </a:r>
            <a:r>
              <a:rPr lang="en-US" dirty="0"/>
              <a:t> and </a:t>
            </a:r>
            <a:r>
              <a:rPr lang="en-US" b="1" dirty="0"/>
              <a:t>page</a:t>
            </a:r>
            <a:r>
              <a:rPr lang="en-US" dirty="0"/>
              <a:t> into sections. Draw lines through the heart vertical, horizontal, and then diagonal.</a:t>
            </a:r>
          </a:p>
          <a:p>
            <a:pPr marL="400050" lvl="1" indent="0">
              <a:spcAft>
                <a:spcPts val="600"/>
              </a:spcAft>
              <a:buNone/>
            </a:pPr>
            <a:r>
              <a:rPr lang="en-US" dirty="0"/>
              <a:t>4. Use your black sharpie to trace over your lines.</a:t>
            </a:r>
          </a:p>
          <a:p>
            <a:pPr marL="400050" lvl="1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78162E-880A-6BC7-D98A-5782378E0244}"/>
              </a:ext>
            </a:extLst>
          </p:cNvPr>
          <p:cNvGrpSpPr/>
          <p:nvPr/>
        </p:nvGrpSpPr>
        <p:grpSpPr>
          <a:xfrm>
            <a:off x="2147454" y="3763962"/>
            <a:ext cx="4100946" cy="2571780"/>
            <a:chOff x="1676400" y="3200400"/>
            <a:chExt cx="4495800" cy="28194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9BE07F2-C37E-1519-746B-8CA724FCE14B}"/>
                </a:ext>
              </a:extLst>
            </p:cNvPr>
            <p:cNvGrpSpPr/>
            <p:nvPr/>
          </p:nvGrpSpPr>
          <p:grpSpPr>
            <a:xfrm>
              <a:off x="1676400" y="3200400"/>
              <a:ext cx="4495800" cy="2819400"/>
              <a:chOff x="1905000" y="3657600"/>
              <a:chExt cx="4495800" cy="28194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13B709-B289-195E-A6CD-0A6A554D14F8}"/>
                  </a:ext>
                </a:extLst>
              </p:cNvPr>
              <p:cNvSpPr/>
              <p:nvPr/>
            </p:nvSpPr>
            <p:spPr>
              <a:xfrm>
                <a:off x="1905000" y="3657600"/>
                <a:ext cx="4495800" cy="2819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99D5B7C-A9ED-E916-B5CA-07ED737BF8CD}"/>
                  </a:ext>
                </a:extLst>
              </p:cNvPr>
              <p:cNvSpPr/>
              <p:nvPr/>
            </p:nvSpPr>
            <p:spPr>
              <a:xfrm>
                <a:off x="3124200" y="3810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71CAA19-70F3-0CBF-E4F5-8CAD0D53AC54}"/>
                  </a:ext>
                </a:extLst>
              </p:cNvPr>
              <p:cNvSpPr/>
              <p:nvPr/>
            </p:nvSpPr>
            <p:spPr>
              <a:xfrm>
                <a:off x="5029200" y="3810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eart 6">
                <a:extLst>
                  <a:ext uri="{FF2B5EF4-FFF2-40B4-BE49-F238E27FC236}">
                    <a16:creationId xmlns:a16="http://schemas.microsoft.com/office/drawing/2014/main" id="{AE1AA906-C089-477C-A7FD-946DA26EA180}"/>
                  </a:ext>
                </a:extLst>
              </p:cNvPr>
              <p:cNvSpPr/>
              <p:nvPr/>
            </p:nvSpPr>
            <p:spPr>
              <a:xfrm>
                <a:off x="2947555" y="4144962"/>
                <a:ext cx="2324100" cy="2057400"/>
              </a:xfrm>
              <a:prstGeom prst="hear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3D947AE-7BF5-514F-5AEE-C863058DC1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5934" y="4933552"/>
                <a:ext cx="1225681" cy="86334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E364052-1DB2-C5EC-50AF-0338931B9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5344602"/>
                <a:ext cx="13716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0E5B219-FCD2-CE91-2162-B86D880D1C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4404" y="4260849"/>
                <a:ext cx="614795" cy="107315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0CA288-79DB-EEAC-5A87-CF63222F8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0966" y="4191000"/>
                <a:ext cx="229478" cy="13716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402C4B-F6A9-9F64-9F1A-0BF3A5DB4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3055" y="3200400"/>
              <a:ext cx="1129145" cy="1066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CF09CC-8045-7CB7-F7BD-C64BB37FC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8055" y="3200400"/>
              <a:ext cx="214744" cy="5314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66E58E-2880-1B45-5EFF-2374884EE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8200" y="3200400"/>
              <a:ext cx="0" cy="4873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B2574-9DD0-201B-A768-B3B7ADECC4DB}"/>
                </a:ext>
              </a:extLst>
            </p:cNvPr>
            <p:cNvCxnSpPr/>
            <p:nvPr/>
          </p:nvCxnSpPr>
          <p:spPr>
            <a:xfrm flipH="1" flipV="1">
              <a:off x="1676400" y="3886200"/>
              <a:ext cx="1042555" cy="3159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46D6E2-0BE3-ACEC-88B9-ADF1D40C7AA2}"/>
                </a:ext>
              </a:extLst>
            </p:cNvPr>
            <p:cNvCxnSpPr/>
            <p:nvPr/>
          </p:nvCxnSpPr>
          <p:spPr>
            <a:xfrm flipH="1">
              <a:off x="2362200" y="5105400"/>
              <a:ext cx="685800" cy="9144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8947F74-97F8-3B46-94E7-223AAD1C84D4}"/>
                </a:ext>
              </a:extLst>
            </p:cNvPr>
            <p:cNvCxnSpPr>
              <a:endCxn id="4" idx="2"/>
            </p:cNvCxnSpPr>
            <p:nvPr/>
          </p:nvCxnSpPr>
          <p:spPr>
            <a:xfrm>
              <a:off x="3881005" y="5745162"/>
              <a:ext cx="43295" cy="27463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707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511B-CDE3-8542-A33E-50ED8D9D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3059-594D-784D-B945-F9DEAAB2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5. Using your dull pencil, add patterns into each section of your </a:t>
            </a:r>
            <a:r>
              <a:rPr lang="en-US" b="1" dirty="0"/>
              <a:t>heart</a:t>
            </a:r>
            <a:r>
              <a:rPr lang="en-US" dirty="0"/>
              <a:t> and </a:t>
            </a:r>
            <a:r>
              <a:rPr lang="en-US" b="1" dirty="0"/>
              <a:t>page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38" name="Picture 37" descr="A heart drawn on a metal plate&#10;&#10;Description automatically generated">
            <a:extLst>
              <a:ext uri="{FF2B5EF4-FFF2-40B4-BE49-F238E27FC236}">
                <a16:creationId xmlns:a16="http://schemas.microsoft.com/office/drawing/2014/main" id="{BB8BB6C7-C946-39DC-F88A-E8D9AC54F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11578"/>
            <a:ext cx="5404096" cy="38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511B-CDE3-8542-A33E-50ED8D9D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3059-594D-784D-B945-F9DEAAB2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6. Color in each section with a different colored sharpie marker. You can either outline with different colors or fill the pattern with colors</a:t>
            </a:r>
          </a:p>
        </p:txBody>
      </p:sp>
      <p:pic>
        <p:nvPicPr>
          <p:cNvPr id="4" name="Picture 3" descr="A heart shaped artwork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3E0B6FA-9D91-9B6B-668B-0CF409D4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00" y="2895600"/>
            <a:ext cx="4945800" cy="34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4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511B-CDE3-8542-A33E-50ED8D9D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43059-594D-784D-B945-F9DEAAB2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7. Thread your pipe cleaner into one hole.  Twist the end to make it stay put.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8. Now Add beads to make pattern or single color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9. Thread the other end into the second hole. Twist the wire end to make the hanger and beads stay put.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8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511B-CDE3-8542-A33E-50ED8D9D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 </a:t>
            </a:r>
          </a:p>
        </p:txBody>
      </p:sp>
      <p:pic>
        <p:nvPicPr>
          <p:cNvPr id="6" name="Picture 5" descr="A handbag with a heart painted on it&#10;&#10;Description automatically generated">
            <a:extLst>
              <a:ext uri="{FF2B5EF4-FFF2-40B4-BE49-F238E27FC236}">
                <a16:creationId xmlns:a16="http://schemas.microsoft.com/office/drawing/2014/main" id="{0A28F072-EE77-076B-57D0-1700C9B4A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17638"/>
            <a:ext cx="4047903" cy="4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Art – 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lang="en-US" dirty="0"/>
              <a:t>Pop art started in Britain and America</a:t>
            </a:r>
          </a:p>
          <a:p>
            <a:r>
              <a:rPr lang="en-US" dirty="0"/>
              <a:t>Pop art uses everyday objects in art</a:t>
            </a:r>
          </a:p>
          <a:p>
            <a:endParaRPr lang="en-US" dirty="0"/>
          </a:p>
        </p:txBody>
      </p:sp>
      <p:pic>
        <p:nvPicPr>
          <p:cNvPr id="1027" name="Picture 3" descr="C:\Users\skothari.REDMOND\AppData\Local\Microsoft\Windows\Temporary Internet Files\Content.IE5\80P65CXH\MC90023446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123038" cy="22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othari.REDMOND\AppData\Local\Microsoft\Windows\Temporary Internet Files\Content.IE5\BVJCBAW5\MC90021579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819747" cy="25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4248325" cy="319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3733800"/>
            <a:ext cx="213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Andy Warhol’s art: Paint and silk screen ink on wood</a:t>
            </a:r>
          </a:p>
        </p:txBody>
      </p:sp>
    </p:spTree>
    <p:extLst>
      <p:ext uri="{BB962C8B-B14F-4D97-AF65-F5344CB8AC3E}">
        <p14:creationId xmlns:p14="http://schemas.microsoft.com/office/powerpoint/2010/main" val="1565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3886200" cy="792162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Who is Jim Dine?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35814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American Pop Artist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Born in 1935 in Cincinnati, OH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Painter/Sculptor/Poet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Most famous for his paintings of hearts</a:t>
            </a:r>
          </a:p>
        </p:txBody>
      </p:sp>
      <p:pic>
        <p:nvPicPr>
          <p:cNvPr id="7" name="Picture 6" descr="dine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33600"/>
            <a:ext cx="5105400" cy="38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Bright colors used in Jim </a:t>
            </a:r>
            <a:r>
              <a:rPr lang="en-US" sz="3600" dirty="0" err="1"/>
              <a:t>Dine’s</a:t>
            </a:r>
            <a:r>
              <a:rPr lang="en-US" sz="3600" dirty="0"/>
              <a:t> paintings</a:t>
            </a:r>
          </a:p>
        </p:txBody>
      </p:sp>
      <p:pic>
        <p:nvPicPr>
          <p:cNvPr id="3074" name="Picture 2" descr="http://imagecache5.art.com/p/LRG/9/953/VI8K000Z/jim-dine-monotypes-198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143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41624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39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Heart sculpture and painting by Jim Dine</a:t>
            </a:r>
          </a:p>
        </p:txBody>
      </p:sp>
      <p:pic>
        <p:nvPicPr>
          <p:cNvPr id="4" name="Picture 3" descr="jimdine4hea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28800"/>
            <a:ext cx="3810000" cy="3810000"/>
          </a:xfrm>
          <a:prstGeom prst="rect">
            <a:avLst/>
          </a:prstGeom>
        </p:spPr>
      </p:pic>
      <p:pic>
        <p:nvPicPr>
          <p:cNvPr id="5" name="Picture 4" descr="din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508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17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090718" cy="23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2209800" cy="21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31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56" y="274638"/>
            <a:ext cx="8088485" cy="691507"/>
          </a:xfrm>
        </p:spPr>
        <p:txBody>
          <a:bodyPr>
            <a:normAutofit fontScale="90000"/>
          </a:bodyPr>
          <a:lstStyle/>
          <a:p>
            <a:r>
              <a:rPr lang="en-US" dirty="0"/>
              <a:t>Lines and Patterns</a:t>
            </a:r>
          </a:p>
        </p:txBody>
      </p:sp>
      <p:pic>
        <p:nvPicPr>
          <p:cNvPr id="4" name="Content Placeholder 3" descr="Lines and Patterns"/>
          <p:cNvPicPr>
            <a:picLocks noGrp="1"/>
          </p:cNvPicPr>
          <p:nvPr>
            <p:ph idx="1"/>
          </p:nvPr>
        </p:nvPicPr>
        <p:blipFill>
          <a:blip r:embed="rId3" cstate="print"/>
          <a:srcRect l="-71221" r="-71221"/>
          <a:stretch>
            <a:fillRect/>
          </a:stretch>
        </p:blipFill>
        <p:spPr bwMode="auto">
          <a:xfrm>
            <a:off x="-76200" y="966857"/>
            <a:ext cx="9143999" cy="543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247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29720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0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600" y="2705100"/>
            <a:ext cx="8559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algn="ctr"/>
            <a:r>
              <a:rPr lang="en-US" sz="2400" dirty="0"/>
              <a:t>Mexican and South American artists call this art form </a:t>
            </a:r>
            <a:r>
              <a:rPr lang="en-US" sz="2400" u="sng" dirty="0" err="1">
                <a:solidFill>
                  <a:srgbClr val="FF0000"/>
                </a:solidFill>
              </a:rPr>
              <a:t>repujado</a:t>
            </a:r>
            <a:r>
              <a:rPr lang="en-US" sz="2400" u="sng" dirty="0">
                <a:solidFill>
                  <a:srgbClr val="FF0000"/>
                </a:solidFill>
              </a:rPr>
              <a:t> </a:t>
            </a:r>
            <a:r>
              <a:rPr lang="en-US" sz="2400" u="sng" dirty="0"/>
              <a:t>(Spanish)</a:t>
            </a:r>
            <a:r>
              <a:rPr lang="en-US" sz="2400" dirty="0"/>
              <a:t>, and it is also referred to as repoussé  (in French) or embossing.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66" y="0"/>
            <a:ext cx="2602204" cy="2602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500" y="368301"/>
            <a:ext cx="492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Metal tooling </a:t>
            </a:r>
            <a:r>
              <a:rPr lang="en-US" sz="2400" dirty="0"/>
              <a:t>is a centuries-old art in</a:t>
            </a:r>
          </a:p>
          <a:p>
            <a:r>
              <a:rPr lang="en-US" sz="2400" dirty="0"/>
              <a:t>which a soft metal is worked with a</a:t>
            </a:r>
          </a:p>
          <a:p>
            <a:r>
              <a:rPr lang="en-US" sz="2400" dirty="0"/>
              <a:t>rounded tool on the back side in order to create a raised design on the front.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0800" y="4419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Element of Art</a:t>
            </a:r>
          </a:p>
          <a:p>
            <a:pPr algn="ctr"/>
            <a:r>
              <a:rPr lang="en-US" b="1" dirty="0"/>
              <a:t>Line:  </a:t>
            </a:r>
            <a:r>
              <a:rPr lang="en-US" dirty="0"/>
              <a:t>A continuous path of a moving point through space which can very in width, direction, length, curvature, texture and color.</a:t>
            </a:r>
          </a:p>
        </p:txBody>
      </p:sp>
    </p:spTree>
    <p:extLst>
      <p:ext uri="{BB962C8B-B14F-4D97-AF65-F5344CB8AC3E}">
        <p14:creationId xmlns:p14="http://schemas.microsoft.com/office/powerpoint/2010/main" val="1726179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8" y="1776144"/>
            <a:ext cx="3771812" cy="279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33641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020373" y="402898"/>
            <a:ext cx="69797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Examples of Metal Tooling on tin made in Mexico</a:t>
            </a:r>
          </a:p>
          <a:p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53" y="1958336"/>
            <a:ext cx="2738581" cy="205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9474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91" y="4393987"/>
            <a:ext cx="1584946" cy="21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64" y="1019289"/>
            <a:ext cx="1829322" cy="274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08" y="4004155"/>
            <a:ext cx="1953660" cy="26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671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7af72c41-31f4-4d40-a6d0-808117dc4d77}" enabled="1" method="Standard" siteId="{be0f980b-dd99-4b19-bd7b-bc71a09b026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9003</TotalTime>
  <Words>563</Words>
  <Application>Microsoft Office PowerPoint</Application>
  <PresentationFormat>On-screen Show (4:3)</PresentationFormat>
  <Paragraphs>74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Pop Art – What is it?</vt:lpstr>
      <vt:lpstr>Who is Jim Dine?</vt:lpstr>
      <vt:lpstr>Bright colors used in Jim Dine’s paintings</vt:lpstr>
      <vt:lpstr>Heart sculpture and painting by Jim Dine</vt:lpstr>
      <vt:lpstr>PowerPoint Presentation</vt:lpstr>
      <vt:lpstr>Lines and Patterns</vt:lpstr>
      <vt:lpstr>PowerPoint Presentation</vt:lpstr>
      <vt:lpstr> </vt:lpstr>
      <vt:lpstr>Today’s project</vt:lpstr>
      <vt:lpstr> Docent Preparation Steps:</vt:lpstr>
      <vt:lpstr>Instructions</vt:lpstr>
      <vt:lpstr>Instructions</vt:lpstr>
      <vt:lpstr>Instructions</vt:lpstr>
      <vt:lpstr>Instructions</vt:lpstr>
      <vt:lpstr>Instructions</vt:lpstr>
      <vt:lpstr>Final project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thekotharis</dc:creator>
  <cp:lastModifiedBy>Shree, Preety</cp:lastModifiedBy>
  <cp:revision>22</cp:revision>
  <cp:lastPrinted>2013-02-12T07:16:40Z</cp:lastPrinted>
  <dcterms:created xsi:type="dcterms:W3CDTF">2012-01-14T22:14:46Z</dcterms:created>
  <dcterms:modified xsi:type="dcterms:W3CDTF">2024-02-07T02:35:00Z</dcterms:modified>
</cp:coreProperties>
</file>